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031" r:id="rId2"/>
    <p:sldId id="2033" r:id="rId3"/>
    <p:sldId id="2037" r:id="rId4"/>
    <p:sldId id="2034" r:id="rId5"/>
    <p:sldId id="2038" r:id="rId6"/>
    <p:sldId id="2044" r:id="rId7"/>
    <p:sldId id="2048" r:id="rId8"/>
    <p:sldId id="2049" r:id="rId9"/>
    <p:sldId id="2046" r:id="rId10"/>
    <p:sldId id="20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1373"/>
    <p:restoredTop sz="96208"/>
  </p:normalViewPr>
  <p:slideViewPr>
    <p:cSldViewPr snapToGrid="0" snapToObjects="1" showGuides="1">
      <p:cViewPr varScale="1">
        <p:scale>
          <a:sx n="46" d="100"/>
          <a:sy n="46" d="100"/>
        </p:scale>
        <p:origin x="272" y="1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3A231-1B8F-2343-973A-4FF3FCB3A70E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5A69C-4E90-9E4E-AA70-EE5818A8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3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56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https://help.github.com/en/</a:t>
            </a:r>
            <a:r>
              <a:rPr lang="en-US" dirty="0" err="1"/>
              <a:t>github</a:t>
            </a:r>
            <a:r>
              <a:rPr lang="en-US" dirty="0"/>
              <a:t>/authenticating-to-</a:t>
            </a:r>
            <a:r>
              <a:rPr lang="en-US" dirty="0" err="1"/>
              <a:t>github</a:t>
            </a:r>
            <a:r>
              <a:rPr lang="en-US" dirty="0"/>
              <a:t>/creating-a-personal-access-token-for-the-command-line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0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2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9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1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4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1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9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6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3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EB65-BDC0-7C46-826B-A1AA46C85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1C371-D007-CB4A-99A9-70B936512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B70B6-8735-6A48-B5F3-BADF4382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33C24-6E22-BE4B-9EDF-AE77EEF9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9783E-3523-DF47-A642-689D388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B498-EC6E-254E-AD39-9C902DC8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7A20F-9DB5-844E-B42A-13B95F016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D65B3-A568-694E-B861-1A598E4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6F2E-0B92-CF48-B116-E4821CD0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2773B-B7AC-114B-A420-9F70A696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1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85B28-441E-3F45-AA1D-D94D8DB76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64B32-A976-3048-BAB4-BA5A00B87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97003-2615-A84F-A88C-A6F20410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218C-9DC0-9748-885B-D18F990E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9EA6-9D9E-2241-A0F9-4FA66D44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63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578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1062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3085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461910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2608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22036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27194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84481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A601-AD59-D44C-BF6B-3DE772CF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176B-3110-074A-9898-29A6C828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8205E-E61C-FC41-B3B7-B0F73A1C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242C0-47AD-FF40-8A8A-ABDDDB6C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2CA5-CCEA-C549-B25D-53BB9D4B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0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0665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AC62-DCA3-2840-B262-7C49103C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A5C3B-6AB3-5F4D-B44B-AA84ACC9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A3317-DD2F-D749-8901-C0C77A5C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9E986-C62A-084C-B830-37B29820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A69A9-BB8B-7C4F-A56B-6F78AD8D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CE94-33B0-0849-82B1-8683D17E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8C70-A926-6C4E-B920-F00D310CB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38F1B-C545-D74C-9EA0-136342B75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8B20A-2187-6B48-AE7C-F160AB57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03AD1-709B-294A-9C9A-B368E327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0B460-B165-C541-A67D-96827A43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ABC2-F961-8049-9998-DDB5DD51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5885C-47E3-CE41-8D00-7D342F809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6F952-6AF6-AC4C-A81C-CA50C36DC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5C74C-0C8C-C54E-98CC-2A2FFF1B8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25585-DE50-7743-A24B-4F12CF99D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D36EF-1B42-8144-A6D5-BC4DEC15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0BBAF-8624-B94C-ACFC-9FAC5C86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C6ADB-D130-0C4A-B6FF-A32CB9CB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07BA-5D28-E847-8476-87742E1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F4116-07B9-B348-89BE-EFFA8769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496BE-FD28-0642-A37C-E274CCCA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27DF3-0DCC-984B-845B-309D648A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4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71041-A246-0341-86AE-0E3936CF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F436A-B846-9140-8037-C7E4F974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BFAD9-7966-624F-A731-A1F4517F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4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91B7-C741-5044-B501-B2A14B321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D485-0BAB-FD45-BCFF-863ADD5E9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9E2FE-78F5-DB40-8BE5-5BDB69627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451AF-A4EE-BB46-81D3-604E4419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66F34-6830-174E-8BB5-8C32E19D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10A44-92F5-DF4A-A949-09973170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1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88E3-63E3-8749-B32B-F29005F7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1CB69-71E9-CA49-9F3F-F675C1C2B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65374-EB4D-1C45-9AD8-10582D572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B5D0-8F78-F143-8A47-0A36E824E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B1038-2A6F-4949-AFE7-1DB9C0FB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E6FF4-9A55-5349-A313-CCC2ACE7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F33EC-8F7E-7241-A612-9CFCE9C1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7A1F8-3985-1046-B8FB-FFC0E9028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93E9-2552-3840-85BB-5F0920178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03424-554A-F74D-8A5A-10A90B698232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40670-340E-A449-8DE1-A9E88ECE0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93478-6453-6C41-9437-D961FC3ED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42F27-94EA-9A46-9696-F421A6DE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-scm.com/book/en/v2/Getting-Started-Installing-Git" TargetMode="External"/><Relationship Id="rId4" Type="http://schemas.openxmlformats.org/officeDocument/2006/relationships/hyperlink" Target="https://github.com/settings/tokens/n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hy.com/guides/github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microsoft.com/en-us/account/authentica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settings/security" TargetMode="External"/><Relationship Id="rId5" Type="http://schemas.openxmlformats.org/officeDocument/2006/relationships/hyperlink" Target="https://help.github.com/en/github/authenticating-to-github/configuring-two-factor-authentication" TargetMode="External"/><Relationship Id="rId10" Type="http://schemas.openxmlformats.org/officeDocument/2006/relationships/image" Target="../media/image16.tiff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enpas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3"/>
            <a:ext cx="7944447" cy="2743200"/>
          </a:xfrm>
        </p:spPr>
        <p:txBody>
          <a:bodyPr>
            <a:noAutofit/>
          </a:bodyPr>
          <a:lstStyle/>
          <a:p>
            <a:r>
              <a:rPr lang="en-US" sz="9600" dirty="0"/>
              <a:t>What is </a:t>
            </a:r>
          </a:p>
          <a:p>
            <a:r>
              <a:rPr lang="en-US" sz="9600" dirty="0"/>
              <a:t>Git &amp; GitHub?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7F9DAA-C5FB-0845-A725-DA46B3C43E8E}"/>
              </a:ext>
            </a:extLst>
          </p:cNvPr>
          <p:cNvSpPr/>
          <p:nvPr/>
        </p:nvSpPr>
        <p:spPr>
          <a:xfrm>
            <a:off x="109182" y="6368177"/>
            <a:ext cx="5393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Icons made by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4" tooltip="Freep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  from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5" tooltip="Flat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2000" dirty="0">
              <a:solidFill>
                <a:schemeClr val="bg1"/>
              </a:solidFill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9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5443" cy="1325563"/>
          </a:xfrm>
        </p:spPr>
        <p:txBody>
          <a:bodyPr/>
          <a:lstStyle/>
          <a:p>
            <a:r>
              <a:rPr lang="en-US" dirty="0"/>
              <a:t>Personal Access Token for Command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AF3EF-3854-294D-A781-DB47120CC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17" y="2080022"/>
            <a:ext cx="6000083" cy="383534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2027"/>
            <a:ext cx="60502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 Personal Access Tokens</a:t>
            </a:r>
          </a:p>
          <a:p>
            <a:pPr lvl="1"/>
            <a:r>
              <a:rPr lang="en-US" dirty="0"/>
              <a:t>Settings &gt; Developer settings &gt; Personal access tokens</a:t>
            </a:r>
          </a:p>
          <a:p>
            <a:pPr lvl="2"/>
            <a:r>
              <a:rPr lang="en-US" dirty="0">
                <a:hlinkClick r:id="rId4"/>
              </a:rPr>
              <a:t>https://github.com/settings/tokens/new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 this token when accessing your GitHub account via Terminal</a:t>
            </a:r>
          </a:p>
          <a:p>
            <a:pPr lvl="1"/>
            <a:r>
              <a:rPr lang="en-US" dirty="0"/>
              <a:t>Use Tokens instead of passwords. </a:t>
            </a:r>
          </a:p>
          <a:p>
            <a:pPr lvl="1"/>
            <a:r>
              <a:rPr lang="en-US" dirty="0"/>
              <a:t>Generate a token per use-case.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7" name="Rounded Rectangle 6">
            <a:hlinkClick r:id="rId5"/>
            <a:extLst>
              <a:ext uri="{FF2B5EF4-FFF2-40B4-BE49-F238E27FC236}">
                <a16:creationId xmlns:a16="http://schemas.microsoft.com/office/drawing/2014/main" id="{D6C48560-D077-574F-9944-0CFE0956013C}"/>
              </a:ext>
            </a:extLst>
          </p:cNvPr>
          <p:cNvSpPr/>
          <p:nvPr/>
        </p:nvSpPr>
        <p:spPr>
          <a:xfrm>
            <a:off x="-2" y="6304704"/>
            <a:ext cx="6709027" cy="553295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https://help.github.com/en/github/authenticating-to-github/creating-a-personal-access-token-for-the-command-line</a:t>
            </a:r>
          </a:p>
        </p:txBody>
      </p:sp>
    </p:spTree>
    <p:extLst>
      <p:ext uri="{BB962C8B-B14F-4D97-AF65-F5344CB8AC3E}">
        <p14:creationId xmlns:p14="http://schemas.microsoft.com/office/powerpoint/2010/main" val="396839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en-US" b="1" dirty="0">
                <a:latin typeface="Proxima Soft" panose="02000506030000020004" pitchFamily="2" charset="0"/>
              </a:rPr>
              <a:t>Lesson</a:t>
            </a:r>
            <a:r>
              <a:rPr lang="en-US" b="1" dirty="0"/>
              <a:t>s'</a:t>
            </a:r>
            <a:r>
              <a:rPr lang="en-US" b="1" dirty="0">
                <a:latin typeface="Proxima Soft" panose="02000506030000020004" pitchFamily="2" charset="0"/>
              </a:rPr>
              <a:t> Objective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b="1" dirty="0"/>
              <a:t>For everyone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Understand what is Git and GitHub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Successfully manage their code projects with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18355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What is Git?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What is GitHub?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Hands-On  Sections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Install Git</a:t>
            </a:r>
          </a:p>
          <a:p>
            <a:r>
              <a:rPr lang="en-US" sz="2400" dirty="0"/>
              <a:t>Create GitHub account</a:t>
            </a:r>
          </a:p>
          <a:p>
            <a:r>
              <a:rPr lang="en-US" sz="2400" dirty="0"/>
              <a:t>Start a repository</a:t>
            </a:r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58067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244042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Game Checkpoint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D71-C91E-0D4B-8797-20F0456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19288"/>
            <a:ext cx="5307037" cy="4257675"/>
          </a:xfrm>
        </p:spPr>
        <p:txBody>
          <a:bodyPr anchor="t"/>
          <a:lstStyle/>
          <a:p>
            <a:r>
              <a:rPr lang="en-US" b="1" dirty="0"/>
              <a:t>History</a:t>
            </a:r>
            <a:r>
              <a:rPr lang="en-US" dirty="0"/>
              <a:t> - Keeps track of all the changes made to the files over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- Allows for multiple people working on the same project at the same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Backup</a:t>
            </a:r>
            <a:r>
              <a:rPr lang="en-US" dirty="0"/>
              <a:t> - Allows for easy file and folder recovery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39156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-5620" y="2447779"/>
            <a:ext cx="6025420" cy="27253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07037" cy="4351338"/>
          </a:xfrm>
        </p:spPr>
        <p:txBody>
          <a:bodyPr/>
          <a:lstStyle/>
          <a:p>
            <a:r>
              <a:rPr lang="en-US" dirty="0"/>
              <a:t>Git is the actual software that provides the version control to manage software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Started in 2005 as a tool to manage Linux kernel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&amp; open-source distributed version control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80634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en-US" dirty="0"/>
              <a:t> is a collaboration platform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git repository hosting service.</a:t>
            </a:r>
          </a:p>
          <a:p>
            <a:pPr lvl="1"/>
            <a:r>
              <a:rPr lang="en-US" dirty="0"/>
              <a:t>i.e. hosts the 'remote repositories'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Founded in 2008 and now a Microsoft subsidiary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9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Account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E908-9074-8E4B-84D8-711DCBDDE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455" y="1822027"/>
            <a:ext cx="4911436" cy="339538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4426" y="1822027"/>
            <a:ext cx="6795654" cy="4351338"/>
          </a:xfrm>
        </p:spPr>
        <p:txBody>
          <a:bodyPr/>
          <a:lstStyle/>
          <a:p>
            <a:r>
              <a:rPr lang="en-US" dirty="0"/>
              <a:t>Create a GitHub account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linkClick r:id="rId4"/>
              </a:rPr>
              <a:t>github.com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2-Factor Authentication (</a:t>
            </a:r>
            <a:r>
              <a:rPr lang="en-US" dirty="0">
                <a:hlinkClick r:id="rId5"/>
              </a:rPr>
              <a:t>help doc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 to GitHub Settings: </a:t>
            </a:r>
          </a:p>
          <a:p>
            <a:pPr lvl="1"/>
            <a:r>
              <a:rPr lang="en-US" dirty="0"/>
              <a:t>Profile Photo &gt; Settings &gt; Security &gt; Two-factor authentication</a:t>
            </a:r>
          </a:p>
          <a:p>
            <a:pPr lvl="1"/>
            <a:r>
              <a:rPr lang="en-US" dirty="0">
                <a:hlinkClick r:id="rId6"/>
              </a:rPr>
              <a:t>https://github.com/settings/security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Install an Authenticator App: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7"/>
              </a:rPr>
              <a:t>Microsoft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Authy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Enpass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101EF-D04C-0042-948B-776A12F9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81" y="1905433"/>
            <a:ext cx="113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5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Macintosh PowerPoint</Application>
  <PresentationFormat>Widescreen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Proxima Soft</vt:lpstr>
      <vt:lpstr>Proxima Soft Extrabold</vt:lpstr>
      <vt:lpstr>Office Theme</vt:lpstr>
      <vt:lpstr>PowerPoint Presentation</vt:lpstr>
      <vt:lpstr>Lessons' Objective</vt:lpstr>
      <vt:lpstr>Overview</vt:lpstr>
      <vt:lpstr>PowerPoint Presentation</vt:lpstr>
      <vt:lpstr>First, What is Version Control?</vt:lpstr>
      <vt:lpstr>Version Control Examples</vt:lpstr>
      <vt:lpstr>Git is…</vt:lpstr>
      <vt:lpstr>GitHub is…</vt:lpstr>
      <vt:lpstr>Create a GitHub Account</vt:lpstr>
      <vt:lpstr>Personal Access Token for Command 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subject/>
  <dc:creator>Genji Fujimori (藤森 源司)</dc:creator>
  <cp:keywords/>
  <dc:description/>
  <cp:lastModifiedBy>Genji Fujimori (藤森 源司)</cp:lastModifiedBy>
  <cp:revision>2</cp:revision>
  <dcterms:created xsi:type="dcterms:W3CDTF">2020-05-19T07:41:34Z</dcterms:created>
  <dcterms:modified xsi:type="dcterms:W3CDTF">2020-05-19T07:46:05Z</dcterms:modified>
  <cp:category/>
</cp:coreProperties>
</file>